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90" y="7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2634D-22F8-458B-B3FA-5AD8D2583E50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F7462-5415-4AC3-86D5-D197937BF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125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2634D-22F8-458B-B3FA-5AD8D2583E50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F7462-5415-4AC3-86D5-D197937BF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87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2634D-22F8-458B-B3FA-5AD8D2583E50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F7462-5415-4AC3-86D5-D197937BF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588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2634D-22F8-458B-B3FA-5AD8D2583E50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F7462-5415-4AC3-86D5-D197937BF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392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2634D-22F8-458B-B3FA-5AD8D2583E50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F7462-5415-4AC3-86D5-D197937BF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064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2634D-22F8-458B-B3FA-5AD8D2583E50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F7462-5415-4AC3-86D5-D197937BF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57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2634D-22F8-458B-B3FA-5AD8D2583E50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F7462-5415-4AC3-86D5-D197937BF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539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2634D-22F8-458B-B3FA-5AD8D2583E50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F7462-5415-4AC3-86D5-D197937BF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05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2634D-22F8-458B-B3FA-5AD8D2583E50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F7462-5415-4AC3-86D5-D197937BF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806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2634D-22F8-458B-B3FA-5AD8D2583E50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F7462-5415-4AC3-86D5-D197937BF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353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2634D-22F8-458B-B3FA-5AD8D2583E50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F7462-5415-4AC3-86D5-D197937BF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145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52634D-22F8-458B-B3FA-5AD8D2583E50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F7462-5415-4AC3-86D5-D197937BF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245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latin typeface="Narkisim" panose="020E0502050101010101" pitchFamily="34" charset="-79"/>
                <a:cs typeface="Narkisim" panose="020E0502050101010101" pitchFamily="34" charset="-79"/>
              </a:rPr>
              <a:t>Topic</a:t>
            </a:r>
            <a:r>
              <a:rPr lang="en-US" sz="4000" dirty="0" smtClean="0">
                <a:solidFill>
                  <a:srgbClr val="FFFF00"/>
                </a:solidFill>
                <a:latin typeface="Narkisim" panose="020E0502050101010101" pitchFamily="34" charset="-79"/>
                <a:cs typeface="Narkisim" panose="020E0502050101010101" pitchFamily="34" charset="-79"/>
              </a:rPr>
              <a:t>:</a:t>
            </a:r>
            <a:r>
              <a:rPr lang="en-US" sz="4000" dirty="0" smtClean="0">
                <a:solidFill>
                  <a:srgbClr val="00B0F0"/>
                </a:solidFill>
                <a:latin typeface="Narkisim" panose="020E0502050101010101" pitchFamily="34" charset="-79"/>
                <a:cs typeface="Narkisim" panose="020E0502050101010101" pitchFamily="34" charset="-79"/>
              </a:rPr>
              <a:t>5</a:t>
            </a:r>
            <a:r>
              <a:rPr lang="en-US" sz="4000" dirty="0" smtClean="0">
                <a:latin typeface="Narkisim" panose="020E0502050101010101" pitchFamily="34" charset="-79"/>
                <a:cs typeface="Narkisim" panose="020E0502050101010101" pitchFamily="34" charset="-79"/>
              </a:rPr>
              <a:t> </a:t>
            </a:r>
            <a:r>
              <a:rPr lang="en-US" sz="4000" dirty="0" smtClean="0">
                <a:solidFill>
                  <a:srgbClr val="7030A0"/>
                </a:solidFill>
                <a:latin typeface="Narkisim" panose="020E0502050101010101" pitchFamily="34" charset="-79"/>
                <a:cs typeface="Narkisim" panose="020E0502050101010101" pitchFamily="34" charset="-79"/>
              </a:rPr>
              <a:t>types</a:t>
            </a:r>
            <a:r>
              <a:rPr lang="en-US" sz="4000" dirty="0" smtClean="0">
                <a:latin typeface="Narkisim" panose="020E0502050101010101" pitchFamily="34" charset="-79"/>
                <a:cs typeface="Narkisim" panose="020E0502050101010101" pitchFamily="34" charset="-79"/>
              </a:rPr>
              <a:t> </a:t>
            </a:r>
            <a:r>
              <a:rPr lang="en-US" sz="4000" dirty="0" smtClean="0">
                <a:solidFill>
                  <a:srgbClr val="00B050"/>
                </a:solidFill>
                <a:latin typeface="Narkisim" panose="020E0502050101010101" pitchFamily="34" charset="-79"/>
                <a:cs typeface="Narkisim" panose="020E0502050101010101" pitchFamily="34" charset="-79"/>
              </a:rPr>
              <a:t>of</a:t>
            </a:r>
            <a:r>
              <a:rPr lang="en-US" sz="4000" dirty="0" smtClean="0">
                <a:latin typeface="Narkisim" panose="020E0502050101010101" pitchFamily="34" charset="-79"/>
                <a:cs typeface="Narkisim" panose="020E0502050101010101" pitchFamily="34" charset="-79"/>
              </a:rPr>
              <a:t> </a:t>
            </a:r>
            <a:r>
              <a:rPr lang="en-US" sz="4000" dirty="0" smtClean="0">
                <a:solidFill>
                  <a:srgbClr val="FF0000"/>
                </a:solidFill>
                <a:latin typeface="Narkisim" panose="020E0502050101010101" pitchFamily="34" charset="-79"/>
                <a:cs typeface="Narkisim" panose="020E0502050101010101" pitchFamily="34" charset="-79"/>
              </a:rPr>
              <a:t>important</a:t>
            </a:r>
            <a:r>
              <a:rPr lang="en-US" sz="4000" dirty="0" smtClean="0">
                <a:latin typeface="Narkisim" panose="020E0502050101010101" pitchFamily="34" charset="-79"/>
                <a:cs typeface="Narkisim" panose="020E0502050101010101" pitchFamily="34" charset="-79"/>
              </a:rPr>
              <a:t> </a:t>
            </a:r>
            <a:r>
              <a:rPr lang="en-US" sz="4000" dirty="0" smtClean="0">
                <a:solidFill>
                  <a:srgbClr val="FFFF00"/>
                </a:solidFill>
                <a:latin typeface="Narkisim" panose="020E0502050101010101" pitchFamily="34" charset="-79"/>
                <a:cs typeface="Narkisim" panose="020E0502050101010101" pitchFamily="34" charset="-79"/>
              </a:rPr>
              <a:t>minerals</a:t>
            </a:r>
            <a:endParaRPr lang="en-US" sz="4000" dirty="0">
              <a:solidFill>
                <a:srgbClr val="FFFF00"/>
              </a:solidFill>
              <a:latin typeface="Narkisim" panose="020E0502050101010101" pitchFamily="34" charset="-79"/>
              <a:cs typeface="Narkisim" panose="020E0502050101010101" pitchFamily="34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B0F0"/>
                </a:solidFill>
                <a:latin typeface="Narkisim" panose="020E0502050101010101" pitchFamily="34" charset="-79"/>
                <a:cs typeface="Narkisim" panose="020E0502050101010101" pitchFamily="34" charset="-79"/>
              </a:rPr>
              <a:t>By</a:t>
            </a:r>
            <a:r>
              <a:rPr lang="en-US" sz="3200" dirty="0" smtClean="0">
                <a:solidFill>
                  <a:srgbClr val="7030A0"/>
                </a:solidFill>
                <a:latin typeface="Narkisim" panose="020E0502050101010101" pitchFamily="34" charset="-79"/>
                <a:cs typeface="Narkisim" panose="020E0502050101010101" pitchFamily="34" charset="-79"/>
              </a:rPr>
              <a:t>:</a:t>
            </a:r>
            <a:r>
              <a:rPr lang="en-US" sz="3200" dirty="0" smtClean="0">
                <a:latin typeface="Narkisim" panose="020E0502050101010101" pitchFamily="34" charset="-79"/>
                <a:cs typeface="Narkisim" panose="020E0502050101010101" pitchFamily="34" charset="-79"/>
              </a:rPr>
              <a:t> </a:t>
            </a:r>
            <a:r>
              <a:rPr lang="en-US" sz="3200" dirty="0" smtClean="0">
                <a:solidFill>
                  <a:srgbClr val="00B050"/>
                </a:solidFill>
                <a:latin typeface="Narkisim" panose="020E0502050101010101" pitchFamily="34" charset="-79"/>
                <a:cs typeface="Narkisim" panose="020E0502050101010101" pitchFamily="34" charset="-79"/>
              </a:rPr>
              <a:t>Rachel</a:t>
            </a:r>
            <a:r>
              <a:rPr lang="en-US" sz="3200" dirty="0" smtClean="0">
                <a:latin typeface="Narkisim" panose="020E0502050101010101" pitchFamily="34" charset="-79"/>
                <a:cs typeface="Narkisim" panose="020E0502050101010101" pitchFamily="34" charset="-79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Narkisim" panose="020E0502050101010101" pitchFamily="34" charset="-79"/>
                <a:cs typeface="Narkisim" panose="020E0502050101010101" pitchFamily="34" charset="-79"/>
              </a:rPr>
              <a:t>and</a:t>
            </a:r>
            <a:r>
              <a:rPr lang="en-US" sz="3200" dirty="0" smtClean="0">
                <a:latin typeface="Narkisim" panose="020E0502050101010101" pitchFamily="34" charset="-79"/>
                <a:cs typeface="Narkisim" panose="020E0502050101010101" pitchFamily="34" charset="-79"/>
              </a:rPr>
              <a:t> </a:t>
            </a:r>
            <a:r>
              <a:rPr lang="en-US" sz="3200" dirty="0" smtClean="0">
                <a:solidFill>
                  <a:srgbClr val="FFFF00"/>
                </a:solidFill>
                <a:latin typeface="Narkisim" panose="020E0502050101010101" pitchFamily="34" charset="-79"/>
                <a:cs typeface="Narkisim" panose="020E0502050101010101" pitchFamily="34" charset="-79"/>
              </a:rPr>
              <a:t>Ethan</a:t>
            </a:r>
          </a:p>
        </p:txBody>
      </p:sp>
    </p:spTree>
    <p:extLst>
      <p:ext uri="{BB962C8B-B14F-4D97-AF65-F5344CB8AC3E}">
        <p14:creationId xmlns:p14="http://schemas.microsoft.com/office/powerpoint/2010/main" val="2884356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  <a:latin typeface="Narkisim" panose="020E0502050101010101" pitchFamily="34" charset="-79"/>
                <a:cs typeface="Narkisim" panose="020E0502050101010101" pitchFamily="34" charset="-79"/>
              </a:rPr>
              <a:t>O</a:t>
            </a:r>
            <a:r>
              <a:rPr lang="en-US" dirty="0" smtClean="0">
                <a:solidFill>
                  <a:srgbClr val="FF0000"/>
                </a:solidFill>
                <a:latin typeface="Narkisim" panose="020E0502050101010101" pitchFamily="34" charset="-79"/>
                <a:cs typeface="Narkisim" panose="020E0502050101010101" pitchFamily="34" charset="-79"/>
              </a:rPr>
              <a:t>verview</a:t>
            </a:r>
            <a:endParaRPr lang="en-US" dirty="0">
              <a:solidFill>
                <a:srgbClr val="FF0000"/>
              </a:solidFill>
              <a:latin typeface="Narkisim" panose="020E0502050101010101" pitchFamily="34" charset="-79"/>
              <a:cs typeface="Narkisim" panose="020E0502050101010101" pitchFamily="34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sz="3200" dirty="0" smtClean="0">
                <a:solidFill>
                  <a:srgbClr val="00B0F0"/>
                </a:solidFill>
                <a:latin typeface="Narkisim" panose="020E0502050101010101" pitchFamily="34" charset="-79"/>
                <a:cs typeface="Narkisim" panose="020E0502050101010101" pitchFamily="34" charset="-79"/>
              </a:rPr>
              <a:t>We will be talking about 5 types of important minerals and there uses.</a:t>
            </a:r>
          </a:p>
          <a:p>
            <a:pPr marL="457200" lvl="1" indent="0">
              <a:buNone/>
            </a:pPr>
            <a:r>
              <a:rPr lang="en-US" sz="3200" dirty="0" smtClean="0">
                <a:solidFill>
                  <a:srgbClr val="00B0F0"/>
                </a:solidFill>
                <a:latin typeface="Narkisim" panose="020E0502050101010101" pitchFamily="34" charset="-79"/>
                <a:cs typeface="Narkisim" panose="020E0502050101010101" pitchFamily="34" charset="-79"/>
              </a:rPr>
              <a:t>1.Lithium</a:t>
            </a:r>
          </a:p>
          <a:p>
            <a:pPr marL="457200" lvl="1" indent="0">
              <a:buNone/>
            </a:pPr>
            <a:r>
              <a:rPr lang="en-US" sz="3200" dirty="0" smtClean="0">
                <a:solidFill>
                  <a:srgbClr val="00B0F0"/>
                </a:solidFill>
                <a:latin typeface="Narkisim" panose="020E0502050101010101" pitchFamily="34" charset="-79"/>
                <a:cs typeface="Narkisim" panose="020E0502050101010101" pitchFamily="34" charset="-79"/>
              </a:rPr>
              <a:t>2.Calcite</a:t>
            </a:r>
          </a:p>
          <a:p>
            <a:pPr marL="457200" lvl="1" indent="0">
              <a:buNone/>
            </a:pPr>
            <a:r>
              <a:rPr lang="en-US" sz="3200" dirty="0" smtClean="0">
                <a:solidFill>
                  <a:srgbClr val="00B0F0"/>
                </a:solidFill>
                <a:latin typeface="Narkisim" panose="020E0502050101010101" pitchFamily="34" charset="-79"/>
                <a:cs typeface="Narkisim" panose="020E0502050101010101" pitchFamily="34" charset="-79"/>
              </a:rPr>
              <a:t>3.Beryllium</a:t>
            </a:r>
          </a:p>
          <a:p>
            <a:pPr marL="457200" lvl="1" indent="0">
              <a:buNone/>
            </a:pPr>
            <a:r>
              <a:rPr lang="en-US" sz="3200" dirty="0" smtClean="0">
                <a:solidFill>
                  <a:srgbClr val="00B0F0"/>
                </a:solidFill>
                <a:latin typeface="Narkisim" panose="020E0502050101010101" pitchFamily="34" charset="-79"/>
                <a:cs typeface="Narkisim" panose="020E0502050101010101" pitchFamily="34" charset="-79"/>
              </a:rPr>
              <a:t>4.Molybdenum</a:t>
            </a:r>
          </a:p>
          <a:p>
            <a:pPr marL="457200" lvl="1" indent="0">
              <a:buNone/>
            </a:pPr>
            <a:r>
              <a:rPr lang="en-US" sz="3200" dirty="0" smtClean="0">
                <a:solidFill>
                  <a:srgbClr val="00B0F0"/>
                </a:solidFill>
                <a:latin typeface="Narkisim" panose="020E0502050101010101" pitchFamily="34" charset="-79"/>
                <a:cs typeface="Narkisim" panose="020E0502050101010101" pitchFamily="34" charset="-79"/>
              </a:rPr>
              <a:t>5.Diamond</a:t>
            </a:r>
            <a:endParaRPr lang="en-US" sz="3200" dirty="0">
              <a:solidFill>
                <a:srgbClr val="00B0F0"/>
              </a:solidFill>
              <a:latin typeface="Narkisim" panose="020E0502050101010101" pitchFamily="34" charset="-79"/>
              <a:cs typeface="Narkisim" panose="020E05020501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445550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Narkisim" panose="020E0502050101010101" pitchFamily="34" charset="-79"/>
                <a:cs typeface="Narkisim" panose="020E0502050101010101" pitchFamily="34" charset="-79"/>
              </a:rPr>
              <a:t>Lithium</a:t>
            </a:r>
            <a:endParaRPr lang="en-US" dirty="0">
              <a:solidFill>
                <a:srgbClr val="FF0000"/>
              </a:solidFill>
              <a:latin typeface="Narkisim" panose="020E0502050101010101" pitchFamily="34" charset="-79"/>
              <a:cs typeface="Narkisim" panose="020E0502050101010101" pitchFamily="34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B0F0"/>
                </a:solidFill>
              </a:rPr>
              <a:t>Lithium is a chemical element that is used in pharmacy drugs. Lithium affects the flow of sodium through different types of cells in the body.</a:t>
            </a:r>
            <a:endParaRPr lang="en-US" sz="32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3011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3380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58</Words>
  <Application>Microsoft Office PowerPoint</Application>
  <PresentationFormat>Widescreen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Narkisim</vt:lpstr>
      <vt:lpstr>Office Theme</vt:lpstr>
      <vt:lpstr>Topic:5 types of important minerals</vt:lpstr>
      <vt:lpstr>Overview</vt:lpstr>
      <vt:lpstr>Lithium</vt:lpstr>
      <vt:lpstr>PowerPoint Presentation</vt:lpstr>
    </vt:vector>
  </TitlesOfParts>
  <Company>Anglophone South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Topic: 5 types of important types of minerals.</dc:title>
  <dc:creator>Downing, Ethan</dc:creator>
  <cp:lastModifiedBy>Downing, Ethan</cp:lastModifiedBy>
  <cp:revision>6</cp:revision>
  <dcterms:created xsi:type="dcterms:W3CDTF">2015-05-21T16:37:44Z</dcterms:created>
  <dcterms:modified xsi:type="dcterms:W3CDTF">2015-05-22T16:46:58Z</dcterms:modified>
</cp:coreProperties>
</file>